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4B2D7-6C2A-492F-93DE-0E609B938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Increasing the </a:t>
            </a:r>
            <a:r>
              <a:rPr lang="en-US"/>
              <a:t>Sharon Select Board </a:t>
            </a:r>
            <a:r>
              <a:rPr lang="en-US" dirty="0"/>
              <a:t>to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8DD02-6D88-47C2-901A-35E73CED69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SelectBoard</a:t>
            </a:r>
            <a:r>
              <a:rPr lang="en-US"/>
              <a:t> February 2</a:t>
            </a:r>
            <a:r>
              <a:rPr lang="en-US" dirty="0"/>
              <a:t>3</a:t>
            </a:r>
            <a:r>
              <a:rPr lang="en-US"/>
              <a:t>, </a:t>
            </a:r>
            <a:r>
              <a:rPr lang="en-US" dirty="0"/>
              <a:t>2021</a:t>
            </a:r>
          </a:p>
        </p:txBody>
      </p:sp>
      <p:pic>
        <p:nvPicPr>
          <p:cNvPr id="1026" name="Picture 2" descr="Image result for sharon town seal">
            <a:extLst>
              <a:ext uri="{FF2B5EF4-FFF2-40B4-BE49-F238E27FC236}">
                <a16:creationId xmlns:a16="http://schemas.microsoft.com/office/drawing/2014/main" id="{2F3A04F5-3D64-4D41-83C0-85CF8B9D0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391" y="24765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989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520354-701A-4EE8-932F-853281F21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0541" y="1139272"/>
            <a:ext cx="2496845" cy="220761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Duxbury, MA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sz="1200" dirty="0">
                <a:solidFill>
                  <a:srgbClr val="C00000"/>
                </a:solidFill>
              </a:rPr>
              <a:t>https://www.mass.gov/doc/duxbury-government-study/download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8535A8-33BC-4267-B8A5-A0D62E659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1224" y="761584"/>
            <a:ext cx="7648575" cy="18192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EA51F9D-F0C1-463C-AD9B-FB256A0310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0249" y="2731688"/>
            <a:ext cx="782955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85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520354-701A-4EE8-932F-853281F21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0541" y="1139272"/>
            <a:ext cx="2496845" cy="220761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Milton, MA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sz="1200" dirty="0">
                <a:solidFill>
                  <a:srgbClr val="C00000"/>
                </a:solidFill>
              </a:rPr>
              <a:t>https://www.miltonscene.com/2017/04/opinion-five-member-board-selectmen/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67D82B-5FA7-449D-ADE9-CCFA42E49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3581" y="2119109"/>
            <a:ext cx="7782118" cy="36644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0E6055A-2834-4B07-936B-FC7CF13398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3581" y="1074420"/>
            <a:ext cx="7986914" cy="87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68071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520354-701A-4EE8-932F-853281F21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0541" y="1139272"/>
            <a:ext cx="2496845" cy="220761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Surrounding Communities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5BF83A-A900-424E-B789-E2A2507CA9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8280" y="1015048"/>
            <a:ext cx="4035742" cy="482790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755629-DDA0-4ACB-A61E-8420E8099E5C}"/>
              </a:ext>
            </a:extLst>
          </p:cNvPr>
          <p:cNvSpPr txBox="1"/>
          <p:nvPr/>
        </p:nvSpPr>
        <p:spPr>
          <a:xfrm>
            <a:off x="8312727" y="1794547"/>
            <a:ext cx="334356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All surrounding communities have 5 member boards</a:t>
            </a:r>
          </a:p>
          <a:p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Norwood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Stoughton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Easton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Mansfield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Foxborough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Walpole</a:t>
            </a:r>
          </a:p>
        </p:txBody>
      </p:sp>
    </p:spTree>
    <p:extLst>
      <p:ext uri="{BB962C8B-B14F-4D97-AF65-F5344CB8AC3E}">
        <p14:creationId xmlns:p14="http://schemas.microsoft.com/office/powerpoint/2010/main" val="9206117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520354-701A-4EE8-932F-853281F21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0541" y="1139272"/>
            <a:ext cx="2496845" cy="220761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Reasons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14E418-EBD1-4534-935B-203C24ED10AC}"/>
              </a:ext>
            </a:extLst>
          </p:cNvPr>
          <p:cNvSpPr txBox="1"/>
          <p:nvPr/>
        </p:nvSpPr>
        <p:spPr>
          <a:xfrm>
            <a:off x="4015741" y="1851660"/>
            <a:ext cx="6842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Diversity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Time commitment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Ability to interact to with community and other committees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Open meeting law restrictions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Frequency of meetings</a:t>
            </a:r>
          </a:p>
        </p:txBody>
      </p:sp>
    </p:spTree>
    <p:extLst>
      <p:ext uri="{BB962C8B-B14F-4D97-AF65-F5344CB8AC3E}">
        <p14:creationId xmlns:p14="http://schemas.microsoft.com/office/powerpoint/2010/main" val="66557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D4E77-E113-4F16-8BFB-2F2CECC23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0744" y="2525268"/>
            <a:ext cx="7315200" cy="3255264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Questions</a:t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2570CA-2BF7-4437-A7F8-754963149A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960120"/>
            <a:ext cx="2771775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4980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4285</TotalTime>
  <Words>83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Corbel</vt:lpstr>
      <vt:lpstr>Wingdings 2</vt:lpstr>
      <vt:lpstr>Frame</vt:lpstr>
      <vt:lpstr>Increasing the Sharon Select Board to 5</vt:lpstr>
      <vt:lpstr>PowerPoint Presentation</vt:lpstr>
      <vt:lpstr>PowerPoint Presentation</vt:lpstr>
      <vt:lpstr>PowerPoint Presentation</vt:lpstr>
      <vt:lpstr>PowerPoint Presentation</vt:lpstr>
      <vt:lpstr>   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the Sharon Selectboard to 5</dc:title>
  <dc:creator>Phillip King</dc:creator>
  <cp:lastModifiedBy>Phillip King</cp:lastModifiedBy>
  <cp:revision>8</cp:revision>
  <dcterms:created xsi:type="dcterms:W3CDTF">2021-02-08T23:24:01Z</dcterms:created>
  <dcterms:modified xsi:type="dcterms:W3CDTF">2021-02-24T01:27:19Z</dcterms:modified>
</cp:coreProperties>
</file>